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8FD02-6D48-45EF-865B-8938B6333D99}" type="datetimeFigureOut">
              <a:rPr lang="es-ES" smtClean="0"/>
              <a:t>14/01/2016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C8E11-8F21-4D5E-AC02-BBE1B95CC21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452290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8FD02-6D48-45EF-865B-8938B6333D99}" type="datetimeFigureOut">
              <a:rPr lang="es-ES" smtClean="0"/>
              <a:t>14/01/2016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C8E11-8F21-4D5E-AC02-BBE1B95CC21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537959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8FD02-6D48-45EF-865B-8938B6333D99}" type="datetimeFigureOut">
              <a:rPr lang="es-ES" smtClean="0"/>
              <a:t>14/01/2016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C8E11-8F21-4D5E-AC02-BBE1B95CC21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32179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8FD02-6D48-45EF-865B-8938B6333D99}" type="datetimeFigureOut">
              <a:rPr lang="es-ES" smtClean="0"/>
              <a:t>14/01/2016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C8E11-8F21-4D5E-AC02-BBE1B95CC21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53670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8FD02-6D48-45EF-865B-8938B6333D99}" type="datetimeFigureOut">
              <a:rPr lang="es-ES" smtClean="0"/>
              <a:t>14/01/2016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C8E11-8F21-4D5E-AC02-BBE1B95CC21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71706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8FD02-6D48-45EF-865B-8938B6333D99}" type="datetimeFigureOut">
              <a:rPr lang="es-ES" smtClean="0"/>
              <a:t>14/01/2016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C8E11-8F21-4D5E-AC02-BBE1B95CC21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59539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8FD02-6D48-45EF-865B-8938B6333D99}" type="datetimeFigureOut">
              <a:rPr lang="es-ES" smtClean="0"/>
              <a:t>14/01/2016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C8E11-8F21-4D5E-AC02-BBE1B95CC21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741665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8FD02-6D48-45EF-865B-8938B6333D99}" type="datetimeFigureOut">
              <a:rPr lang="es-ES" smtClean="0"/>
              <a:t>14/01/2016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C8E11-8F21-4D5E-AC02-BBE1B95CC21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85572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8FD02-6D48-45EF-865B-8938B6333D99}" type="datetimeFigureOut">
              <a:rPr lang="es-ES" smtClean="0"/>
              <a:t>14/01/2016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C8E11-8F21-4D5E-AC02-BBE1B95CC21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88082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8FD02-6D48-45EF-865B-8938B6333D99}" type="datetimeFigureOut">
              <a:rPr lang="es-ES" smtClean="0"/>
              <a:t>14/01/2016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C8E11-8F21-4D5E-AC02-BBE1B95CC21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02093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8FD02-6D48-45EF-865B-8938B6333D99}" type="datetimeFigureOut">
              <a:rPr lang="es-ES" smtClean="0"/>
              <a:t>14/01/2016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C8E11-8F21-4D5E-AC02-BBE1B95CC21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76808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B8FD02-6D48-45EF-865B-8938B6333D99}" type="datetimeFigureOut">
              <a:rPr lang="es-ES" smtClean="0"/>
              <a:t>14/01/2016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C8E11-8F21-4D5E-AC02-BBE1B95CC21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89830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cid:C10ACAFB-1D4D-4AD5-8176-A3FB600F592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925378"/>
          </a:xfrm>
        </p:spPr>
        <p:txBody>
          <a:bodyPr/>
          <a:lstStyle/>
          <a:p>
            <a:r>
              <a:rPr lang="es-CO" dirty="0" smtClean="0"/>
              <a:t>ESTANDARTE 2016</a:t>
            </a:r>
            <a:endParaRPr lang="es-ES" dirty="0"/>
          </a:p>
        </p:txBody>
      </p:sp>
      <p:grpSp>
        <p:nvGrpSpPr>
          <p:cNvPr id="4" name="Grupo 3"/>
          <p:cNvGrpSpPr/>
          <p:nvPr/>
        </p:nvGrpSpPr>
        <p:grpSpPr>
          <a:xfrm>
            <a:off x="4026957" y="2047741"/>
            <a:ext cx="3028936" cy="3581487"/>
            <a:chOff x="0" y="0"/>
            <a:chExt cx="1709240" cy="2299316"/>
          </a:xfrm>
        </p:grpSpPr>
        <p:pic>
          <p:nvPicPr>
            <p:cNvPr id="5" name="Imagen 4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0177" r="69132" b="4543"/>
            <a:stretch/>
          </p:blipFill>
          <p:spPr bwMode="auto">
            <a:xfrm>
              <a:off x="40943" y="54591"/>
              <a:ext cx="1666875" cy="2244725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6" name="Imagen 5" descr="cid:C10ACAFB-1D4D-4AD5-8176-A3FB600F592A"/>
            <p:cNvPicPr>
              <a:picLocks noChangeAspect="1"/>
            </p:cNvPicPr>
            <p:nvPr/>
          </p:nvPicPr>
          <p:blipFill>
            <a:blip r:embed="rId3" r:link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8615" y="177421"/>
              <a:ext cx="1190625" cy="171259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7" name="Rectángulo 6"/>
            <p:cNvSpPr/>
            <p:nvPr/>
          </p:nvSpPr>
          <p:spPr>
            <a:xfrm>
              <a:off x="0" y="0"/>
              <a:ext cx="573206" cy="12283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s-ES"/>
            </a:p>
          </p:txBody>
        </p:sp>
      </p:grpSp>
    </p:spTree>
    <p:extLst>
      <p:ext uri="{BB962C8B-B14F-4D97-AF65-F5344CB8AC3E}">
        <p14:creationId xmlns:p14="http://schemas.microsoft.com/office/powerpoint/2010/main" val="228209172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ESTANDARTE 2016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ESTANDARTE 2016</dc:title>
  <dc:creator>Roberto Diaz Camacho</dc:creator>
  <cp:lastModifiedBy>Roberto Diaz Camacho</cp:lastModifiedBy>
  <cp:revision>1</cp:revision>
  <dcterms:created xsi:type="dcterms:W3CDTF">2016-01-14T23:05:35Z</dcterms:created>
  <dcterms:modified xsi:type="dcterms:W3CDTF">2016-01-14T23:06:05Z</dcterms:modified>
</cp:coreProperties>
</file>