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80" r:id="rId3"/>
    <p:sldId id="1069" r:id="rId4"/>
    <p:sldId id="1071" r:id="rId5"/>
    <p:sldId id="1068" r:id="rId6"/>
    <p:sldId id="1067" r:id="rId7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F"/>
    <a:srgbClr val="9CABC0"/>
    <a:srgbClr val="495A73"/>
    <a:srgbClr val="0D536C"/>
    <a:srgbClr val="FFFF66"/>
    <a:srgbClr val="33CCCC"/>
    <a:srgbClr val="FF33CC"/>
    <a:srgbClr val="005696"/>
    <a:srgbClr val="66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0298D-3856-41B9-A95B-3B459DD1039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B4B9AB8-05D6-4D2E-9078-F0D5BACBEFD5}">
      <dgm:prSet phldrT="[Texto]" custT="1"/>
      <dgm:spPr>
        <a:solidFill>
          <a:srgbClr val="495A73"/>
        </a:solidFill>
      </dgm:spPr>
      <dgm:t>
        <a:bodyPr/>
        <a:lstStyle/>
        <a:p>
          <a:r>
            <a:rPr lang="es-CO" altLang="es-CO" sz="1000" dirty="0" smtClean="0">
              <a:latin typeface="Arial" panose="020B0604020202020204" pitchFamily="34" charset="0"/>
              <a:cs typeface="Arial" panose="020B0604020202020204" pitchFamily="34" charset="0"/>
            </a:rPr>
            <a:t>Visibilizar el Carnaval como un proceso de construcción colectiva</a:t>
          </a:r>
          <a:endParaRPr lang="es-CO" sz="1000" dirty="0"/>
        </a:p>
      </dgm:t>
    </dgm:pt>
    <dgm:pt modelId="{11A5D8D7-F857-43D4-9A41-DF0A12B01A9F}" type="parTrans" cxnId="{9A7D5CE2-24F7-48DF-9843-C5213B8C79D6}">
      <dgm:prSet/>
      <dgm:spPr/>
      <dgm:t>
        <a:bodyPr/>
        <a:lstStyle/>
        <a:p>
          <a:endParaRPr lang="es-CO"/>
        </a:p>
      </dgm:t>
    </dgm:pt>
    <dgm:pt modelId="{01C27DD0-26AC-4A98-8162-8C7576BCE069}" type="sibTrans" cxnId="{9A7D5CE2-24F7-48DF-9843-C5213B8C79D6}">
      <dgm:prSet/>
      <dgm:spPr/>
      <dgm:t>
        <a:bodyPr/>
        <a:lstStyle/>
        <a:p>
          <a:endParaRPr lang="es-CO"/>
        </a:p>
      </dgm:t>
    </dgm:pt>
    <dgm:pt modelId="{0EF62056-1891-48D2-A6AA-A9912F06B17B}">
      <dgm:prSet phldrT="[Texto]" custT="1"/>
      <dgm:spPr/>
      <dgm:t>
        <a:bodyPr/>
        <a:lstStyle/>
        <a:p>
          <a:r>
            <a:rPr lang="es-CO" altLang="es-CO" sz="1000" dirty="0" smtClean="0">
              <a:latin typeface="Arial" panose="020B0604020202020204" pitchFamily="34" charset="0"/>
              <a:cs typeface="Arial" panose="020B0604020202020204" pitchFamily="34" charset="0"/>
            </a:rPr>
            <a:t>Reconocer  roles e importancia de todos para el buen desarrollo de la Fiesta </a:t>
          </a:r>
          <a:endParaRPr lang="es-CO" sz="1000" dirty="0"/>
        </a:p>
      </dgm:t>
    </dgm:pt>
    <dgm:pt modelId="{278EA4A9-2C56-47E3-A667-397CB984B64C}" type="parTrans" cxnId="{AC7473BD-10FB-4875-9A9F-8E6A23502F4D}">
      <dgm:prSet/>
      <dgm:spPr/>
      <dgm:t>
        <a:bodyPr/>
        <a:lstStyle/>
        <a:p>
          <a:endParaRPr lang="es-CO"/>
        </a:p>
      </dgm:t>
    </dgm:pt>
    <dgm:pt modelId="{DA80E4BE-FB8D-4727-BA01-2C3C23834E4C}" type="sibTrans" cxnId="{AC7473BD-10FB-4875-9A9F-8E6A23502F4D}">
      <dgm:prSet/>
      <dgm:spPr/>
      <dgm:t>
        <a:bodyPr/>
        <a:lstStyle/>
        <a:p>
          <a:endParaRPr lang="es-CO"/>
        </a:p>
      </dgm:t>
    </dgm:pt>
    <dgm:pt modelId="{B9E9854D-209D-43C6-8E5F-3D3E69CF08C6}">
      <dgm:prSet/>
      <dgm:spPr>
        <a:solidFill>
          <a:srgbClr val="495A73"/>
        </a:solidFill>
      </dgm:spPr>
      <dgm:t>
        <a:bodyPr/>
        <a:lstStyle/>
        <a:p>
          <a:r>
            <a:rPr lang="es-CO" altLang="es-CO" dirty="0" smtClean="0">
              <a:latin typeface="Arial" panose="020B0604020202020204" pitchFamily="34" charset="0"/>
              <a:cs typeface="Arial" panose="020B0604020202020204" pitchFamily="34" charset="0"/>
            </a:rPr>
            <a:t>Promover el compromiso de entidades y personas para el Carnaval 2024</a:t>
          </a:r>
          <a:endParaRPr lang="es-CO" dirty="0"/>
        </a:p>
      </dgm:t>
    </dgm:pt>
    <dgm:pt modelId="{E99E8086-36A5-4C9E-9D13-593D39C6A171}" type="parTrans" cxnId="{C4524141-1224-4CC6-AFE3-398951918E82}">
      <dgm:prSet/>
      <dgm:spPr/>
      <dgm:t>
        <a:bodyPr/>
        <a:lstStyle/>
        <a:p>
          <a:endParaRPr lang="es-CO"/>
        </a:p>
      </dgm:t>
    </dgm:pt>
    <dgm:pt modelId="{3DEA97E7-0650-4CE6-8DB1-5BD986F64FA5}" type="sibTrans" cxnId="{C4524141-1224-4CC6-AFE3-398951918E82}">
      <dgm:prSet/>
      <dgm:spPr/>
      <dgm:t>
        <a:bodyPr/>
        <a:lstStyle/>
        <a:p>
          <a:endParaRPr lang="es-CO"/>
        </a:p>
      </dgm:t>
    </dgm:pt>
    <dgm:pt modelId="{DF03A329-F210-4573-9082-6EDB153A84FE}">
      <dgm:prSet/>
      <dgm:spPr/>
      <dgm:t>
        <a:bodyPr/>
        <a:lstStyle/>
        <a:p>
          <a:r>
            <a:rPr lang="es-CO" altLang="es-CO" dirty="0" smtClean="0">
              <a:latin typeface="Arial" panose="020B0604020202020204" pitchFamily="34" charset="0"/>
              <a:cs typeface="Arial" panose="020B0604020202020204" pitchFamily="34" charset="0"/>
            </a:rPr>
            <a:t>Impulsar el sentido de pertenencia por el Carnaval</a:t>
          </a:r>
          <a:endParaRPr lang="es-CO" dirty="0"/>
        </a:p>
      </dgm:t>
    </dgm:pt>
    <dgm:pt modelId="{AE7BEA27-2FAD-4F26-946F-3A5709B69D7D}" type="parTrans" cxnId="{2E6189ED-2BF4-4E08-AFBF-340552941B46}">
      <dgm:prSet/>
      <dgm:spPr/>
      <dgm:t>
        <a:bodyPr/>
        <a:lstStyle/>
        <a:p>
          <a:endParaRPr lang="es-CO"/>
        </a:p>
      </dgm:t>
    </dgm:pt>
    <dgm:pt modelId="{9BBE65F2-2D1E-4261-9534-BAFCBE17580F}" type="sibTrans" cxnId="{2E6189ED-2BF4-4E08-AFBF-340552941B46}">
      <dgm:prSet/>
      <dgm:spPr/>
      <dgm:t>
        <a:bodyPr/>
        <a:lstStyle/>
        <a:p>
          <a:endParaRPr lang="es-CO"/>
        </a:p>
      </dgm:t>
    </dgm:pt>
    <dgm:pt modelId="{096C3944-B0E6-455B-B12F-43C23B32EC3B}" type="pres">
      <dgm:prSet presAssocID="{AEB0298D-3856-41B9-A95B-3B459DD103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C4256F-94CD-4478-B1F1-5E0F4FE8DA5F}" type="pres">
      <dgm:prSet presAssocID="{9B4B9AB8-05D6-4D2E-9078-F0D5BACBEFD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C4EC5F-519B-4838-9692-BAF951FADE07}" type="pres">
      <dgm:prSet presAssocID="{01C27DD0-26AC-4A98-8162-8C7576BCE069}" presName="parTxOnlySpace" presStyleCnt="0"/>
      <dgm:spPr/>
    </dgm:pt>
    <dgm:pt modelId="{AB3E4F81-CD85-419E-9B7D-4E7894D9348F}" type="pres">
      <dgm:prSet presAssocID="{0EF62056-1891-48D2-A6AA-A9912F06B17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47050D-0BAF-4256-8994-9D715856DCD8}" type="pres">
      <dgm:prSet presAssocID="{DA80E4BE-FB8D-4727-BA01-2C3C23834E4C}" presName="parTxOnlySpace" presStyleCnt="0"/>
      <dgm:spPr/>
    </dgm:pt>
    <dgm:pt modelId="{808ED65E-4055-4949-884A-2AB364505BBB}" type="pres">
      <dgm:prSet presAssocID="{B9E9854D-209D-43C6-8E5F-3D3E69CF08C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92EDA4-3141-4FC2-B8A2-9B079797CD58}" type="pres">
      <dgm:prSet presAssocID="{3DEA97E7-0650-4CE6-8DB1-5BD986F64FA5}" presName="parTxOnlySpace" presStyleCnt="0"/>
      <dgm:spPr/>
    </dgm:pt>
    <dgm:pt modelId="{2532DAA1-4EFE-4A43-B350-B2259AC65E14}" type="pres">
      <dgm:prSet presAssocID="{DF03A329-F210-4573-9082-6EDB153A84F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9C69DC8-F51C-4108-AFBF-40F8A55C7836}" type="presOf" srcId="{AEB0298D-3856-41B9-A95B-3B459DD10391}" destId="{096C3944-B0E6-455B-B12F-43C23B32EC3B}" srcOrd="0" destOrd="0" presId="urn:microsoft.com/office/officeart/2005/8/layout/chevron1"/>
    <dgm:cxn modelId="{AC7473BD-10FB-4875-9A9F-8E6A23502F4D}" srcId="{AEB0298D-3856-41B9-A95B-3B459DD10391}" destId="{0EF62056-1891-48D2-A6AA-A9912F06B17B}" srcOrd="1" destOrd="0" parTransId="{278EA4A9-2C56-47E3-A667-397CB984B64C}" sibTransId="{DA80E4BE-FB8D-4727-BA01-2C3C23834E4C}"/>
    <dgm:cxn modelId="{A0EBDAE9-09BE-48F0-BFDB-B1BD9F44DF43}" type="presOf" srcId="{0EF62056-1891-48D2-A6AA-A9912F06B17B}" destId="{AB3E4F81-CD85-419E-9B7D-4E7894D9348F}" srcOrd="0" destOrd="0" presId="urn:microsoft.com/office/officeart/2005/8/layout/chevron1"/>
    <dgm:cxn modelId="{50073DE9-9EB9-40F1-9AD8-16B9B6D631A7}" type="presOf" srcId="{9B4B9AB8-05D6-4D2E-9078-F0D5BACBEFD5}" destId="{16C4256F-94CD-4478-B1F1-5E0F4FE8DA5F}" srcOrd="0" destOrd="0" presId="urn:microsoft.com/office/officeart/2005/8/layout/chevron1"/>
    <dgm:cxn modelId="{0C1969CD-A3C8-4E35-BAB6-B5F6E3D5870F}" type="presOf" srcId="{DF03A329-F210-4573-9082-6EDB153A84FE}" destId="{2532DAA1-4EFE-4A43-B350-B2259AC65E14}" srcOrd="0" destOrd="0" presId="urn:microsoft.com/office/officeart/2005/8/layout/chevron1"/>
    <dgm:cxn modelId="{2E6189ED-2BF4-4E08-AFBF-340552941B46}" srcId="{AEB0298D-3856-41B9-A95B-3B459DD10391}" destId="{DF03A329-F210-4573-9082-6EDB153A84FE}" srcOrd="3" destOrd="0" parTransId="{AE7BEA27-2FAD-4F26-946F-3A5709B69D7D}" sibTransId="{9BBE65F2-2D1E-4261-9534-BAFCBE17580F}"/>
    <dgm:cxn modelId="{4FCE6972-E4B8-4179-97F7-AA41C30690AB}" type="presOf" srcId="{B9E9854D-209D-43C6-8E5F-3D3E69CF08C6}" destId="{808ED65E-4055-4949-884A-2AB364505BBB}" srcOrd="0" destOrd="0" presId="urn:microsoft.com/office/officeart/2005/8/layout/chevron1"/>
    <dgm:cxn modelId="{C4524141-1224-4CC6-AFE3-398951918E82}" srcId="{AEB0298D-3856-41B9-A95B-3B459DD10391}" destId="{B9E9854D-209D-43C6-8E5F-3D3E69CF08C6}" srcOrd="2" destOrd="0" parTransId="{E99E8086-36A5-4C9E-9D13-593D39C6A171}" sibTransId="{3DEA97E7-0650-4CE6-8DB1-5BD986F64FA5}"/>
    <dgm:cxn modelId="{9A7D5CE2-24F7-48DF-9843-C5213B8C79D6}" srcId="{AEB0298D-3856-41B9-A95B-3B459DD10391}" destId="{9B4B9AB8-05D6-4D2E-9078-F0D5BACBEFD5}" srcOrd="0" destOrd="0" parTransId="{11A5D8D7-F857-43D4-9A41-DF0A12B01A9F}" sibTransId="{01C27DD0-26AC-4A98-8162-8C7576BCE069}"/>
    <dgm:cxn modelId="{F80C0B4E-350D-4355-85B8-958FDE873705}" type="presParOf" srcId="{096C3944-B0E6-455B-B12F-43C23B32EC3B}" destId="{16C4256F-94CD-4478-B1F1-5E0F4FE8DA5F}" srcOrd="0" destOrd="0" presId="urn:microsoft.com/office/officeart/2005/8/layout/chevron1"/>
    <dgm:cxn modelId="{28F188F9-E836-47ED-A62B-1959FE53558A}" type="presParOf" srcId="{096C3944-B0E6-455B-B12F-43C23B32EC3B}" destId="{39C4EC5F-519B-4838-9692-BAF951FADE07}" srcOrd="1" destOrd="0" presId="urn:microsoft.com/office/officeart/2005/8/layout/chevron1"/>
    <dgm:cxn modelId="{D89BFF50-8638-465A-B801-02383E452729}" type="presParOf" srcId="{096C3944-B0E6-455B-B12F-43C23B32EC3B}" destId="{AB3E4F81-CD85-419E-9B7D-4E7894D9348F}" srcOrd="2" destOrd="0" presId="urn:microsoft.com/office/officeart/2005/8/layout/chevron1"/>
    <dgm:cxn modelId="{B141AC86-A5DA-4C4A-9F60-B134D19D0CAD}" type="presParOf" srcId="{096C3944-B0E6-455B-B12F-43C23B32EC3B}" destId="{6C47050D-0BAF-4256-8994-9D715856DCD8}" srcOrd="3" destOrd="0" presId="urn:microsoft.com/office/officeart/2005/8/layout/chevron1"/>
    <dgm:cxn modelId="{42E8292D-06C6-4FCC-976D-3629515B19AF}" type="presParOf" srcId="{096C3944-B0E6-455B-B12F-43C23B32EC3B}" destId="{808ED65E-4055-4949-884A-2AB364505BBB}" srcOrd="4" destOrd="0" presId="urn:microsoft.com/office/officeart/2005/8/layout/chevron1"/>
    <dgm:cxn modelId="{509597C0-C0AC-4D64-895A-4E957C32688A}" type="presParOf" srcId="{096C3944-B0E6-455B-B12F-43C23B32EC3B}" destId="{5D92EDA4-3141-4FC2-B8A2-9B079797CD58}" srcOrd="5" destOrd="0" presId="urn:microsoft.com/office/officeart/2005/8/layout/chevron1"/>
    <dgm:cxn modelId="{024C4DEB-22D8-4B48-80E5-40CB3435FA45}" type="presParOf" srcId="{096C3944-B0E6-455B-B12F-43C23B32EC3B}" destId="{2532DAA1-4EFE-4A43-B350-B2259AC65E1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B0298D-3856-41B9-A95B-3B459DD10391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9B4B9AB8-05D6-4D2E-9078-F0D5BACBEFD5}">
      <dgm:prSet phldrT="[Texto]" custT="1"/>
      <dgm:spPr/>
      <dgm:t>
        <a:bodyPr/>
        <a:lstStyle/>
        <a:p>
          <a:r>
            <a:rPr lang="es-CO" altLang="es-CO" sz="1000" dirty="0">
              <a:latin typeface="Arial" panose="020B0604020202020204" pitchFamily="34" charset="0"/>
              <a:cs typeface="Arial" panose="020B0604020202020204" pitchFamily="34" charset="0"/>
            </a:rPr>
            <a:t>Sentido de pertenencia – Unidad </a:t>
          </a:r>
          <a:endParaRPr lang="es-CO" sz="1000" dirty="0"/>
        </a:p>
      </dgm:t>
    </dgm:pt>
    <dgm:pt modelId="{11A5D8D7-F857-43D4-9A41-DF0A12B01A9F}" type="parTrans" cxnId="{9A7D5CE2-24F7-48DF-9843-C5213B8C79D6}">
      <dgm:prSet/>
      <dgm:spPr/>
      <dgm:t>
        <a:bodyPr/>
        <a:lstStyle/>
        <a:p>
          <a:endParaRPr lang="es-CO"/>
        </a:p>
      </dgm:t>
    </dgm:pt>
    <dgm:pt modelId="{01C27DD0-26AC-4A98-8162-8C7576BCE069}" type="sibTrans" cxnId="{9A7D5CE2-24F7-48DF-9843-C5213B8C79D6}">
      <dgm:prSet/>
      <dgm:spPr/>
      <dgm:t>
        <a:bodyPr/>
        <a:lstStyle/>
        <a:p>
          <a:endParaRPr lang="es-CO"/>
        </a:p>
      </dgm:t>
    </dgm:pt>
    <dgm:pt modelId="{0EF62056-1891-48D2-A6AA-A9912F06B17B}">
      <dgm:prSet phldrT="[Texto]" custT="1"/>
      <dgm:spPr/>
      <dgm:t>
        <a:bodyPr/>
        <a:lstStyle/>
        <a:p>
          <a:r>
            <a:rPr lang="es-CO" altLang="es-CO" sz="1000" dirty="0">
              <a:latin typeface="Arial" panose="020B0604020202020204" pitchFamily="34" charset="0"/>
              <a:cs typeface="Arial" panose="020B0604020202020204" pitchFamily="34" charset="0"/>
            </a:rPr>
            <a:t>Diversidad y Patrimonio</a:t>
          </a:r>
          <a:endParaRPr lang="es-CO" sz="1000" dirty="0"/>
        </a:p>
      </dgm:t>
    </dgm:pt>
    <dgm:pt modelId="{278EA4A9-2C56-47E3-A667-397CB984B64C}" type="parTrans" cxnId="{AC7473BD-10FB-4875-9A9F-8E6A23502F4D}">
      <dgm:prSet/>
      <dgm:spPr/>
      <dgm:t>
        <a:bodyPr/>
        <a:lstStyle/>
        <a:p>
          <a:endParaRPr lang="es-CO"/>
        </a:p>
      </dgm:t>
    </dgm:pt>
    <dgm:pt modelId="{DA80E4BE-FB8D-4727-BA01-2C3C23834E4C}" type="sibTrans" cxnId="{AC7473BD-10FB-4875-9A9F-8E6A23502F4D}">
      <dgm:prSet/>
      <dgm:spPr/>
      <dgm:t>
        <a:bodyPr/>
        <a:lstStyle/>
        <a:p>
          <a:endParaRPr lang="es-CO"/>
        </a:p>
      </dgm:t>
    </dgm:pt>
    <dgm:pt modelId="{B9E9854D-209D-43C6-8E5F-3D3E69CF08C6}">
      <dgm:prSet/>
      <dgm:spPr/>
      <dgm:t>
        <a:bodyPr/>
        <a:lstStyle/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Compromiso</a:t>
          </a:r>
        </a:p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Multisectorial </a:t>
          </a:r>
          <a:endParaRPr lang="es-CO" dirty="0"/>
        </a:p>
      </dgm:t>
    </dgm:pt>
    <dgm:pt modelId="{E99E8086-36A5-4C9E-9D13-593D39C6A171}" type="parTrans" cxnId="{C4524141-1224-4CC6-AFE3-398951918E82}">
      <dgm:prSet/>
      <dgm:spPr/>
      <dgm:t>
        <a:bodyPr/>
        <a:lstStyle/>
        <a:p>
          <a:endParaRPr lang="es-CO"/>
        </a:p>
      </dgm:t>
    </dgm:pt>
    <dgm:pt modelId="{3DEA97E7-0650-4CE6-8DB1-5BD986F64FA5}" type="sibTrans" cxnId="{C4524141-1224-4CC6-AFE3-398951918E82}">
      <dgm:prSet/>
      <dgm:spPr/>
      <dgm:t>
        <a:bodyPr/>
        <a:lstStyle/>
        <a:p>
          <a:endParaRPr lang="es-CO"/>
        </a:p>
      </dgm:t>
    </dgm:pt>
    <dgm:pt modelId="{DF03A329-F210-4573-9082-6EDB153A84FE}">
      <dgm:prSet/>
      <dgm:spPr/>
      <dgm:t>
        <a:bodyPr/>
        <a:lstStyle/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Comportamientos responsables </a:t>
          </a:r>
          <a:endParaRPr lang="es-CO" dirty="0"/>
        </a:p>
      </dgm:t>
    </dgm:pt>
    <dgm:pt modelId="{AE7BEA27-2FAD-4F26-946F-3A5709B69D7D}" type="parTrans" cxnId="{2E6189ED-2BF4-4E08-AFBF-340552941B46}">
      <dgm:prSet/>
      <dgm:spPr/>
      <dgm:t>
        <a:bodyPr/>
        <a:lstStyle/>
        <a:p>
          <a:endParaRPr lang="es-CO"/>
        </a:p>
      </dgm:t>
    </dgm:pt>
    <dgm:pt modelId="{9BBE65F2-2D1E-4261-9534-BAFCBE17580F}" type="sibTrans" cxnId="{2E6189ED-2BF4-4E08-AFBF-340552941B46}">
      <dgm:prSet/>
      <dgm:spPr/>
      <dgm:t>
        <a:bodyPr/>
        <a:lstStyle/>
        <a:p>
          <a:endParaRPr lang="es-CO"/>
        </a:p>
      </dgm:t>
    </dgm:pt>
    <dgm:pt modelId="{656FD436-9991-4169-8BCC-DD27293A90C7}" type="pres">
      <dgm:prSet presAssocID="{AEB0298D-3856-41B9-A95B-3B459DD103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B4E47F-D4BB-4DDF-8EE3-3F23C5637D3B}" type="pres">
      <dgm:prSet presAssocID="{9B4B9AB8-05D6-4D2E-9078-F0D5BACBEF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1F75B-E6EA-41BB-A55C-1A4F6F8023F2}" type="pres">
      <dgm:prSet presAssocID="{01C27DD0-26AC-4A98-8162-8C7576BCE06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EDA50C1-8AAD-4BDA-BDD9-717898C8F80C}" type="pres">
      <dgm:prSet presAssocID="{01C27DD0-26AC-4A98-8162-8C7576BCE069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340B67-384F-480A-A64E-C700C587EC9C}" type="pres">
      <dgm:prSet presAssocID="{0EF62056-1891-48D2-A6AA-A9912F06B1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724797-4A40-40B3-B4A6-70770404C0DE}" type="pres">
      <dgm:prSet presAssocID="{DA80E4BE-FB8D-4727-BA01-2C3C23834E4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528C99A-132F-490F-ABA7-0BC004D99DFD}" type="pres">
      <dgm:prSet presAssocID="{DA80E4BE-FB8D-4727-BA01-2C3C23834E4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7770B0F-E902-4935-9736-837A468B8908}" type="pres">
      <dgm:prSet presAssocID="{B9E9854D-209D-43C6-8E5F-3D3E69CF08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B69CA2-D051-4545-9721-B743E0F09AA8}" type="pres">
      <dgm:prSet presAssocID="{3DEA97E7-0650-4CE6-8DB1-5BD986F64FA5}" presName="sibTrans" presStyleLbl="sibTrans2D1" presStyleIdx="2" presStyleCnt="3"/>
      <dgm:spPr/>
      <dgm:t>
        <a:bodyPr/>
        <a:lstStyle/>
        <a:p>
          <a:endParaRPr lang="es-ES"/>
        </a:p>
      </dgm:t>
    </dgm:pt>
    <dgm:pt modelId="{E78688C3-5CBE-41F7-B0AC-992FDFB57879}" type="pres">
      <dgm:prSet presAssocID="{3DEA97E7-0650-4CE6-8DB1-5BD986F64FA5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8745E5CE-CD3C-4C83-8508-E761448C6289}" type="pres">
      <dgm:prSet presAssocID="{DF03A329-F210-4573-9082-6EDB153A84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FDFC0A-28E0-4E63-8858-1BB7890AFDB6}" type="presOf" srcId="{DA80E4BE-FB8D-4727-BA01-2C3C23834E4C}" destId="{83724797-4A40-40B3-B4A6-70770404C0DE}" srcOrd="0" destOrd="0" presId="urn:microsoft.com/office/officeart/2005/8/layout/process1"/>
    <dgm:cxn modelId="{53925AD9-2C74-462F-A5CB-9A9E0ECF2484}" type="presOf" srcId="{0EF62056-1891-48D2-A6AA-A9912F06B17B}" destId="{2D340B67-384F-480A-A64E-C700C587EC9C}" srcOrd="0" destOrd="0" presId="urn:microsoft.com/office/officeart/2005/8/layout/process1"/>
    <dgm:cxn modelId="{7A7C6DEC-FF2E-4D31-8675-89070367524D}" type="presOf" srcId="{01C27DD0-26AC-4A98-8162-8C7576BCE069}" destId="{3481F75B-E6EA-41BB-A55C-1A4F6F8023F2}" srcOrd="0" destOrd="0" presId="urn:microsoft.com/office/officeart/2005/8/layout/process1"/>
    <dgm:cxn modelId="{6A7E7452-D29B-4C69-93E1-977637E2F40D}" type="presOf" srcId="{3DEA97E7-0650-4CE6-8DB1-5BD986F64FA5}" destId="{E78688C3-5CBE-41F7-B0AC-992FDFB57879}" srcOrd="1" destOrd="0" presId="urn:microsoft.com/office/officeart/2005/8/layout/process1"/>
    <dgm:cxn modelId="{9A7D5CE2-24F7-48DF-9843-C5213B8C79D6}" srcId="{AEB0298D-3856-41B9-A95B-3B459DD10391}" destId="{9B4B9AB8-05D6-4D2E-9078-F0D5BACBEFD5}" srcOrd="0" destOrd="0" parTransId="{11A5D8D7-F857-43D4-9A41-DF0A12B01A9F}" sibTransId="{01C27DD0-26AC-4A98-8162-8C7576BCE069}"/>
    <dgm:cxn modelId="{AC7473BD-10FB-4875-9A9F-8E6A23502F4D}" srcId="{AEB0298D-3856-41B9-A95B-3B459DD10391}" destId="{0EF62056-1891-48D2-A6AA-A9912F06B17B}" srcOrd="1" destOrd="0" parTransId="{278EA4A9-2C56-47E3-A667-397CB984B64C}" sibTransId="{DA80E4BE-FB8D-4727-BA01-2C3C23834E4C}"/>
    <dgm:cxn modelId="{F98C64ED-5212-46A3-8D53-27F7CDD781B3}" type="presOf" srcId="{9B4B9AB8-05D6-4D2E-9078-F0D5BACBEFD5}" destId="{35B4E47F-D4BB-4DDF-8EE3-3F23C5637D3B}" srcOrd="0" destOrd="0" presId="urn:microsoft.com/office/officeart/2005/8/layout/process1"/>
    <dgm:cxn modelId="{CC4750F3-40C3-4866-8472-755C339211C8}" type="presOf" srcId="{AEB0298D-3856-41B9-A95B-3B459DD10391}" destId="{656FD436-9991-4169-8BCC-DD27293A90C7}" srcOrd="0" destOrd="0" presId="urn:microsoft.com/office/officeart/2005/8/layout/process1"/>
    <dgm:cxn modelId="{C4524141-1224-4CC6-AFE3-398951918E82}" srcId="{AEB0298D-3856-41B9-A95B-3B459DD10391}" destId="{B9E9854D-209D-43C6-8E5F-3D3E69CF08C6}" srcOrd="2" destOrd="0" parTransId="{E99E8086-36A5-4C9E-9D13-593D39C6A171}" sibTransId="{3DEA97E7-0650-4CE6-8DB1-5BD986F64FA5}"/>
    <dgm:cxn modelId="{816FB74A-E354-41F8-AAD1-C87CB257AC28}" type="presOf" srcId="{B9E9854D-209D-43C6-8E5F-3D3E69CF08C6}" destId="{C7770B0F-E902-4935-9736-837A468B8908}" srcOrd="0" destOrd="0" presId="urn:microsoft.com/office/officeart/2005/8/layout/process1"/>
    <dgm:cxn modelId="{34049B3E-E490-4FF2-B539-DD7375994ECE}" type="presOf" srcId="{DF03A329-F210-4573-9082-6EDB153A84FE}" destId="{8745E5CE-CD3C-4C83-8508-E761448C6289}" srcOrd="0" destOrd="0" presId="urn:microsoft.com/office/officeart/2005/8/layout/process1"/>
    <dgm:cxn modelId="{2E6189ED-2BF4-4E08-AFBF-340552941B46}" srcId="{AEB0298D-3856-41B9-A95B-3B459DD10391}" destId="{DF03A329-F210-4573-9082-6EDB153A84FE}" srcOrd="3" destOrd="0" parTransId="{AE7BEA27-2FAD-4F26-946F-3A5709B69D7D}" sibTransId="{9BBE65F2-2D1E-4261-9534-BAFCBE17580F}"/>
    <dgm:cxn modelId="{06CB4C9D-DC60-4197-BE15-07DD37F91182}" type="presOf" srcId="{3DEA97E7-0650-4CE6-8DB1-5BD986F64FA5}" destId="{E6B69CA2-D051-4545-9721-B743E0F09AA8}" srcOrd="0" destOrd="0" presId="urn:microsoft.com/office/officeart/2005/8/layout/process1"/>
    <dgm:cxn modelId="{92538B91-C2CF-45CB-B39C-A5EBA81CE5CE}" type="presOf" srcId="{DA80E4BE-FB8D-4727-BA01-2C3C23834E4C}" destId="{7528C99A-132F-490F-ABA7-0BC004D99DFD}" srcOrd="1" destOrd="0" presId="urn:microsoft.com/office/officeart/2005/8/layout/process1"/>
    <dgm:cxn modelId="{61BAB5F4-AB71-4F69-A39E-91EC2058E995}" type="presOf" srcId="{01C27DD0-26AC-4A98-8162-8C7576BCE069}" destId="{9EDA50C1-8AAD-4BDA-BDD9-717898C8F80C}" srcOrd="1" destOrd="0" presId="urn:microsoft.com/office/officeart/2005/8/layout/process1"/>
    <dgm:cxn modelId="{39C5D9C0-39F0-4C4E-8A5D-E0E6C2935BB9}" type="presParOf" srcId="{656FD436-9991-4169-8BCC-DD27293A90C7}" destId="{35B4E47F-D4BB-4DDF-8EE3-3F23C5637D3B}" srcOrd="0" destOrd="0" presId="urn:microsoft.com/office/officeart/2005/8/layout/process1"/>
    <dgm:cxn modelId="{30563E80-E50A-41AC-893A-32BDBBD7ACD4}" type="presParOf" srcId="{656FD436-9991-4169-8BCC-DD27293A90C7}" destId="{3481F75B-E6EA-41BB-A55C-1A4F6F8023F2}" srcOrd="1" destOrd="0" presId="urn:microsoft.com/office/officeart/2005/8/layout/process1"/>
    <dgm:cxn modelId="{665DB4FC-63F5-4E69-9411-380D34EE211F}" type="presParOf" srcId="{3481F75B-E6EA-41BB-A55C-1A4F6F8023F2}" destId="{9EDA50C1-8AAD-4BDA-BDD9-717898C8F80C}" srcOrd="0" destOrd="0" presId="urn:microsoft.com/office/officeart/2005/8/layout/process1"/>
    <dgm:cxn modelId="{B6568CA0-5638-4D81-A67F-199045B0EC9A}" type="presParOf" srcId="{656FD436-9991-4169-8BCC-DD27293A90C7}" destId="{2D340B67-384F-480A-A64E-C700C587EC9C}" srcOrd="2" destOrd="0" presId="urn:microsoft.com/office/officeart/2005/8/layout/process1"/>
    <dgm:cxn modelId="{C9ADFD45-436D-4854-8C27-9837567EAE13}" type="presParOf" srcId="{656FD436-9991-4169-8BCC-DD27293A90C7}" destId="{83724797-4A40-40B3-B4A6-70770404C0DE}" srcOrd="3" destOrd="0" presId="urn:microsoft.com/office/officeart/2005/8/layout/process1"/>
    <dgm:cxn modelId="{8FF4E54B-AB11-4981-9D6F-0D01B3A6AD11}" type="presParOf" srcId="{83724797-4A40-40B3-B4A6-70770404C0DE}" destId="{7528C99A-132F-490F-ABA7-0BC004D99DFD}" srcOrd="0" destOrd="0" presId="urn:microsoft.com/office/officeart/2005/8/layout/process1"/>
    <dgm:cxn modelId="{ED714840-D2AC-43FE-B60D-2F424434E7A7}" type="presParOf" srcId="{656FD436-9991-4169-8BCC-DD27293A90C7}" destId="{C7770B0F-E902-4935-9736-837A468B8908}" srcOrd="4" destOrd="0" presId="urn:microsoft.com/office/officeart/2005/8/layout/process1"/>
    <dgm:cxn modelId="{3164560B-1040-49C4-8830-1CE271C5B94F}" type="presParOf" srcId="{656FD436-9991-4169-8BCC-DD27293A90C7}" destId="{E6B69CA2-D051-4545-9721-B743E0F09AA8}" srcOrd="5" destOrd="0" presId="urn:microsoft.com/office/officeart/2005/8/layout/process1"/>
    <dgm:cxn modelId="{CFE55C24-0FDF-4E86-95E2-F77F6DF454BF}" type="presParOf" srcId="{E6B69CA2-D051-4545-9721-B743E0F09AA8}" destId="{E78688C3-5CBE-41F7-B0AC-992FDFB57879}" srcOrd="0" destOrd="0" presId="urn:microsoft.com/office/officeart/2005/8/layout/process1"/>
    <dgm:cxn modelId="{601EC65E-6BF8-445D-874B-390CC26BF973}" type="presParOf" srcId="{656FD436-9991-4169-8BCC-DD27293A90C7}" destId="{8745E5CE-CD3C-4C83-8508-E761448C628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B0298D-3856-41B9-A95B-3B459DD10391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9B4B9AB8-05D6-4D2E-9078-F0D5BACBEFD5}">
      <dgm:prSet phldrT="[Texto]" custT="1"/>
      <dgm:spPr/>
      <dgm:t>
        <a:bodyPr/>
        <a:lstStyle/>
        <a:p>
          <a:r>
            <a:rPr lang="es-CO" altLang="es-CO" sz="1000" dirty="0">
              <a:latin typeface="Arial" panose="020B0604020202020204" pitchFamily="34" charset="0"/>
              <a:cs typeface="Arial" panose="020B0604020202020204" pitchFamily="34" charset="0"/>
            </a:rPr>
            <a:t>Redes sociales</a:t>
          </a:r>
        </a:p>
        <a:p>
          <a: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  <a:t>Medios digitales</a:t>
          </a:r>
        </a:p>
        <a:p>
          <a: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  <a:t>Eventos corporativos</a:t>
          </a:r>
        </a:p>
      </dgm:t>
    </dgm:pt>
    <dgm:pt modelId="{11A5D8D7-F857-43D4-9A41-DF0A12B01A9F}" type="parTrans" cxnId="{9A7D5CE2-24F7-48DF-9843-C5213B8C79D6}">
      <dgm:prSet/>
      <dgm:spPr/>
      <dgm:t>
        <a:bodyPr/>
        <a:lstStyle/>
        <a:p>
          <a:endParaRPr lang="es-CO"/>
        </a:p>
      </dgm:t>
    </dgm:pt>
    <dgm:pt modelId="{01C27DD0-26AC-4A98-8162-8C7576BCE069}" type="sibTrans" cxnId="{9A7D5CE2-24F7-48DF-9843-C5213B8C79D6}">
      <dgm:prSet/>
      <dgm:spPr/>
      <dgm:t>
        <a:bodyPr/>
        <a:lstStyle/>
        <a:p>
          <a:endParaRPr lang="es-CO"/>
        </a:p>
      </dgm:t>
    </dgm:pt>
    <dgm:pt modelId="{0EF62056-1891-48D2-A6AA-A9912F06B17B}">
      <dgm:prSet phldrT="[Texto]" custT="1"/>
      <dgm:spPr/>
      <dgm:t>
        <a:bodyPr/>
        <a:lstStyle/>
        <a:p>
          <a:r>
            <a:rPr lang="es-CO" sz="1000" dirty="0"/>
            <a:t>Pauta digital </a:t>
          </a:r>
        </a:p>
        <a:p>
          <a:r>
            <a:rPr lang="es-CO" sz="1000" dirty="0"/>
            <a:t>Colaboraciones en redes </a:t>
          </a:r>
        </a:p>
        <a:p>
          <a:r>
            <a:rPr lang="es-CO" sz="1000" dirty="0"/>
            <a:t>Serie audiovisual digital </a:t>
          </a:r>
        </a:p>
      </dgm:t>
    </dgm:pt>
    <dgm:pt modelId="{278EA4A9-2C56-47E3-A667-397CB984B64C}" type="parTrans" cxnId="{AC7473BD-10FB-4875-9A9F-8E6A23502F4D}">
      <dgm:prSet/>
      <dgm:spPr/>
      <dgm:t>
        <a:bodyPr/>
        <a:lstStyle/>
        <a:p>
          <a:endParaRPr lang="es-CO"/>
        </a:p>
      </dgm:t>
    </dgm:pt>
    <dgm:pt modelId="{DA80E4BE-FB8D-4727-BA01-2C3C23834E4C}" type="sibTrans" cxnId="{AC7473BD-10FB-4875-9A9F-8E6A23502F4D}">
      <dgm:prSet/>
      <dgm:spPr/>
      <dgm:t>
        <a:bodyPr/>
        <a:lstStyle/>
        <a:p>
          <a:endParaRPr lang="es-CO"/>
        </a:p>
      </dgm:t>
    </dgm:pt>
    <dgm:pt modelId="{B9E9854D-209D-43C6-8E5F-3D3E69CF08C6}">
      <dgm:prSet/>
      <dgm:spPr/>
      <dgm:t>
        <a:bodyPr/>
        <a:lstStyle/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Activaciones en puntos de la ciudad </a:t>
          </a:r>
        </a:p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Eventos de ciudad </a:t>
          </a:r>
        </a:p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Eventos con públicos de interés </a:t>
          </a:r>
        </a:p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Retos digitales </a:t>
          </a:r>
        </a:p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Movimiento con público objetivo</a:t>
          </a:r>
        </a:p>
        <a:p>
          <a:endParaRPr lang="es-CO" dirty="0"/>
        </a:p>
      </dgm:t>
    </dgm:pt>
    <dgm:pt modelId="{E99E8086-36A5-4C9E-9D13-593D39C6A171}" type="parTrans" cxnId="{C4524141-1224-4CC6-AFE3-398951918E82}">
      <dgm:prSet/>
      <dgm:spPr/>
      <dgm:t>
        <a:bodyPr/>
        <a:lstStyle/>
        <a:p>
          <a:endParaRPr lang="es-CO"/>
        </a:p>
      </dgm:t>
    </dgm:pt>
    <dgm:pt modelId="{3DEA97E7-0650-4CE6-8DB1-5BD986F64FA5}" type="sibTrans" cxnId="{C4524141-1224-4CC6-AFE3-398951918E82}">
      <dgm:prSet/>
      <dgm:spPr/>
      <dgm:t>
        <a:bodyPr/>
        <a:lstStyle/>
        <a:p>
          <a:endParaRPr lang="es-CO"/>
        </a:p>
      </dgm:t>
    </dgm:pt>
    <dgm:pt modelId="{DF03A329-F210-4573-9082-6EDB153A84FE}">
      <dgm:prSet/>
      <dgm:spPr/>
      <dgm:t>
        <a:bodyPr/>
        <a:lstStyle/>
        <a:p>
          <a:r>
            <a:rPr lang="es-CO" altLang="es-CO" dirty="0">
              <a:latin typeface="Arial" panose="020B0604020202020204" pitchFamily="34" charset="0"/>
              <a:cs typeface="Arial" panose="020B0604020202020204" pitchFamily="34" charset="0"/>
            </a:rPr>
            <a:t>Activaciones </a:t>
          </a:r>
        </a:p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Sitios de interés </a:t>
          </a:r>
        </a:p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Eventos masivos</a:t>
          </a:r>
        </a:p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Medios de comunicación </a:t>
          </a:r>
        </a:p>
        <a:p>
          <a:r>
            <a:rPr lang="es-CO" dirty="0"/>
            <a:t>Pauta digital</a:t>
          </a:r>
        </a:p>
        <a:p>
          <a:r>
            <a:rPr lang="es-CO" dirty="0"/>
            <a:t>Publicidad exterior </a:t>
          </a:r>
        </a:p>
        <a:p>
          <a:r>
            <a:rPr lang="es-CO" dirty="0"/>
            <a:t>Cuñas de radio</a:t>
          </a:r>
        </a:p>
        <a:p>
          <a:r>
            <a:rPr lang="es-CO" dirty="0"/>
            <a:t>Avisos de prensa  </a:t>
          </a:r>
        </a:p>
      </dgm:t>
    </dgm:pt>
    <dgm:pt modelId="{AE7BEA27-2FAD-4F26-946F-3A5709B69D7D}" type="parTrans" cxnId="{2E6189ED-2BF4-4E08-AFBF-340552941B46}">
      <dgm:prSet/>
      <dgm:spPr/>
      <dgm:t>
        <a:bodyPr/>
        <a:lstStyle/>
        <a:p>
          <a:endParaRPr lang="es-CO"/>
        </a:p>
      </dgm:t>
    </dgm:pt>
    <dgm:pt modelId="{9BBE65F2-2D1E-4261-9534-BAFCBE17580F}" type="sibTrans" cxnId="{2E6189ED-2BF4-4E08-AFBF-340552941B46}">
      <dgm:prSet/>
      <dgm:spPr/>
      <dgm:t>
        <a:bodyPr/>
        <a:lstStyle/>
        <a:p>
          <a:endParaRPr lang="es-CO"/>
        </a:p>
      </dgm:t>
    </dgm:pt>
    <dgm:pt modelId="{656FD436-9991-4169-8BCC-DD27293A90C7}" type="pres">
      <dgm:prSet presAssocID="{AEB0298D-3856-41B9-A95B-3B459DD103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B4E47F-D4BB-4DDF-8EE3-3F23C5637D3B}" type="pres">
      <dgm:prSet presAssocID="{9B4B9AB8-05D6-4D2E-9078-F0D5BACBEF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1F75B-E6EA-41BB-A55C-1A4F6F8023F2}" type="pres">
      <dgm:prSet presAssocID="{01C27DD0-26AC-4A98-8162-8C7576BCE06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EDA50C1-8AAD-4BDA-BDD9-717898C8F80C}" type="pres">
      <dgm:prSet presAssocID="{01C27DD0-26AC-4A98-8162-8C7576BCE069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340B67-384F-480A-A64E-C700C587EC9C}" type="pres">
      <dgm:prSet presAssocID="{0EF62056-1891-48D2-A6AA-A9912F06B1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724797-4A40-40B3-B4A6-70770404C0DE}" type="pres">
      <dgm:prSet presAssocID="{DA80E4BE-FB8D-4727-BA01-2C3C23834E4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528C99A-132F-490F-ABA7-0BC004D99DFD}" type="pres">
      <dgm:prSet presAssocID="{DA80E4BE-FB8D-4727-BA01-2C3C23834E4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7770B0F-E902-4935-9736-837A468B8908}" type="pres">
      <dgm:prSet presAssocID="{B9E9854D-209D-43C6-8E5F-3D3E69CF08C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B69CA2-D051-4545-9721-B743E0F09AA8}" type="pres">
      <dgm:prSet presAssocID="{3DEA97E7-0650-4CE6-8DB1-5BD986F64FA5}" presName="sibTrans" presStyleLbl="sibTrans2D1" presStyleIdx="2" presStyleCnt="3"/>
      <dgm:spPr/>
      <dgm:t>
        <a:bodyPr/>
        <a:lstStyle/>
        <a:p>
          <a:endParaRPr lang="es-ES"/>
        </a:p>
      </dgm:t>
    </dgm:pt>
    <dgm:pt modelId="{E78688C3-5CBE-41F7-B0AC-992FDFB57879}" type="pres">
      <dgm:prSet presAssocID="{3DEA97E7-0650-4CE6-8DB1-5BD986F64FA5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8745E5CE-CD3C-4C83-8508-E761448C6289}" type="pres">
      <dgm:prSet presAssocID="{DF03A329-F210-4573-9082-6EDB153A84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6A2736-6916-47D6-A4B3-45A4E5CC59B9}" type="presOf" srcId="{AEB0298D-3856-41B9-A95B-3B459DD10391}" destId="{656FD436-9991-4169-8BCC-DD27293A90C7}" srcOrd="0" destOrd="0" presId="urn:microsoft.com/office/officeart/2005/8/layout/process1"/>
    <dgm:cxn modelId="{D8BF120C-113A-477C-B6E4-1BCBE0D7C6DA}" type="presOf" srcId="{3DEA97E7-0650-4CE6-8DB1-5BD986F64FA5}" destId="{E78688C3-5CBE-41F7-B0AC-992FDFB57879}" srcOrd="1" destOrd="0" presId="urn:microsoft.com/office/officeart/2005/8/layout/process1"/>
    <dgm:cxn modelId="{406B23CA-C3E6-4EC1-A5FD-9ED36AA18F90}" type="presOf" srcId="{0EF62056-1891-48D2-A6AA-A9912F06B17B}" destId="{2D340B67-384F-480A-A64E-C700C587EC9C}" srcOrd="0" destOrd="0" presId="urn:microsoft.com/office/officeart/2005/8/layout/process1"/>
    <dgm:cxn modelId="{F22770E8-7564-4BCC-8B90-42418AE4786A}" type="presOf" srcId="{DA80E4BE-FB8D-4727-BA01-2C3C23834E4C}" destId="{83724797-4A40-40B3-B4A6-70770404C0DE}" srcOrd="0" destOrd="0" presId="urn:microsoft.com/office/officeart/2005/8/layout/process1"/>
    <dgm:cxn modelId="{90EA4D19-91ED-44AE-89E7-1D1856258D01}" type="presOf" srcId="{9B4B9AB8-05D6-4D2E-9078-F0D5BACBEFD5}" destId="{35B4E47F-D4BB-4DDF-8EE3-3F23C5637D3B}" srcOrd="0" destOrd="0" presId="urn:microsoft.com/office/officeart/2005/8/layout/process1"/>
    <dgm:cxn modelId="{DAFFAB45-6A51-430E-95DF-788163C82B9C}" type="presOf" srcId="{01C27DD0-26AC-4A98-8162-8C7576BCE069}" destId="{9EDA50C1-8AAD-4BDA-BDD9-717898C8F80C}" srcOrd="1" destOrd="0" presId="urn:microsoft.com/office/officeart/2005/8/layout/process1"/>
    <dgm:cxn modelId="{9A7D5CE2-24F7-48DF-9843-C5213B8C79D6}" srcId="{AEB0298D-3856-41B9-A95B-3B459DD10391}" destId="{9B4B9AB8-05D6-4D2E-9078-F0D5BACBEFD5}" srcOrd="0" destOrd="0" parTransId="{11A5D8D7-F857-43D4-9A41-DF0A12B01A9F}" sibTransId="{01C27DD0-26AC-4A98-8162-8C7576BCE069}"/>
    <dgm:cxn modelId="{BF75BFAC-4439-47C4-82E9-5F99145879DC}" type="presOf" srcId="{B9E9854D-209D-43C6-8E5F-3D3E69CF08C6}" destId="{C7770B0F-E902-4935-9736-837A468B8908}" srcOrd="0" destOrd="0" presId="urn:microsoft.com/office/officeart/2005/8/layout/process1"/>
    <dgm:cxn modelId="{AC7473BD-10FB-4875-9A9F-8E6A23502F4D}" srcId="{AEB0298D-3856-41B9-A95B-3B459DD10391}" destId="{0EF62056-1891-48D2-A6AA-A9912F06B17B}" srcOrd="1" destOrd="0" parTransId="{278EA4A9-2C56-47E3-A667-397CB984B64C}" sibTransId="{DA80E4BE-FB8D-4727-BA01-2C3C23834E4C}"/>
    <dgm:cxn modelId="{355080D4-8138-416D-BC90-E821D303FF94}" type="presOf" srcId="{DA80E4BE-FB8D-4727-BA01-2C3C23834E4C}" destId="{7528C99A-132F-490F-ABA7-0BC004D99DFD}" srcOrd="1" destOrd="0" presId="urn:microsoft.com/office/officeart/2005/8/layout/process1"/>
    <dgm:cxn modelId="{C4524141-1224-4CC6-AFE3-398951918E82}" srcId="{AEB0298D-3856-41B9-A95B-3B459DD10391}" destId="{B9E9854D-209D-43C6-8E5F-3D3E69CF08C6}" srcOrd="2" destOrd="0" parTransId="{E99E8086-36A5-4C9E-9D13-593D39C6A171}" sibTransId="{3DEA97E7-0650-4CE6-8DB1-5BD986F64FA5}"/>
    <dgm:cxn modelId="{2E6189ED-2BF4-4E08-AFBF-340552941B46}" srcId="{AEB0298D-3856-41B9-A95B-3B459DD10391}" destId="{DF03A329-F210-4573-9082-6EDB153A84FE}" srcOrd="3" destOrd="0" parTransId="{AE7BEA27-2FAD-4F26-946F-3A5709B69D7D}" sibTransId="{9BBE65F2-2D1E-4261-9534-BAFCBE17580F}"/>
    <dgm:cxn modelId="{93779CB2-69D0-4277-8361-E5AC76F22BDF}" type="presOf" srcId="{01C27DD0-26AC-4A98-8162-8C7576BCE069}" destId="{3481F75B-E6EA-41BB-A55C-1A4F6F8023F2}" srcOrd="0" destOrd="0" presId="urn:microsoft.com/office/officeart/2005/8/layout/process1"/>
    <dgm:cxn modelId="{FE13D876-1E7C-4C86-958B-57A4D41F547D}" type="presOf" srcId="{DF03A329-F210-4573-9082-6EDB153A84FE}" destId="{8745E5CE-CD3C-4C83-8508-E761448C6289}" srcOrd="0" destOrd="0" presId="urn:microsoft.com/office/officeart/2005/8/layout/process1"/>
    <dgm:cxn modelId="{AF3726B4-CD6D-4D78-9D03-BF36BCD3C4E8}" type="presOf" srcId="{3DEA97E7-0650-4CE6-8DB1-5BD986F64FA5}" destId="{E6B69CA2-D051-4545-9721-B743E0F09AA8}" srcOrd="0" destOrd="0" presId="urn:microsoft.com/office/officeart/2005/8/layout/process1"/>
    <dgm:cxn modelId="{C46EF16D-98CC-47D4-ACFC-A6740EE7E0A5}" type="presParOf" srcId="{656FD436-9991-4169-8BCC-DD27293A90C7}" destId="{35B4E47F-D4BB-4DDF-8EE3-3F23C5637D3B}" srcOrd="0" destOrd="0" presId="urn:microsoft.com/office/officeart/2005/8/layout/process1"/>
    <dgm:cxn modelId="{4F89ECCB-5398-412E-A0AD-5F63657575CD}" type="presParOf" srcId="{656FD436-9991-4169-8BCC-DD27293A90C7}" destId="{3481F75B-E6EA-41BB-A55C-1A4F6F8023F2}" srcOrd="1" destOrd="0" presId="urn:microsoft.com/office/officeart/2005/8/layout/process1"/>
    <dgm:cxn modelId="{A290BAF7-0E5E-4BDB-80A2-CF34A9D96E26}" type="presParOf" srcId="{3481F75B-E6EA-41BB-A55C-1A4F6F8023F2}" destId="{9EDA50C1-8AAD-4BDA-BDD9-717898C8F80C}" srcOrd="0" destOrd="0" presId="urn:microsoft.com/office/officeart/2005/8/layout/process1"/>
    <dgm:cxn modelId="{0BA57BD2-DFB5-404A-88BA-A1751D9FFDA8}" type="presParOf" srcId="{656FD436-9991-4169-8BCC-DD27293A90C7}" destId="{2D340B67-384F-480A-A64E-C700C587EC9C}" srcOrd="2" destOrd="0" presId="urn:microsoft.com/office/officeart/2005/8/layout/process1"/>
    <dgm:cxn modelId="{1E34E909-F28D-4134-854E-345FEE8C6717}" type="presParOf" srcId="{656FD436-9991-4169-8BCC-DD27293A90C7}" destId="{83724797-4A40-40B3-B4A6-70770404C0DE}" srcOrd="3" destOrd="0" presId="urn:microsoft.com/office/officeart/2005/8/layout/process1"/>
    <dgm:cxn modelId="{96FF3BC4-2A01-4667-A835-BF0655B4FD66}" type="presParOf" srcId="{83724797-4A40-40B3-B4A6-70770404C0DE}" destId="{7528C99A-132F-490F-ABA7-0BC004D99DFD}" srcOrd="0" destOrd="0" presId="urn:microsoft.com/office/officeart/2005/8/layout/process1"/>
    <dgm:cxn modelId="{11D4B94E-6EE4-4E31-BC65-21D277FEEBD2}" type="presParOf" srcId="{656FD436-9991-4169-8BCC-DD27293A90C7}" destId="{C7770B0F-E902-4935-9736-837A468B8908}" srcOrd="4" destOrd="0" presId="urn:microsoft.com/office/officeart/2005/8/layout/process1"/>
    <dgm:cxn modelId="{F7F56019-0446-46A8-A8A9-0B7F58D32F7E}" type="presParOf" srcId="{656FD436-9991-4169-8BCC-DD27293A90C7}" destId="{E6B69CA2-D051-4545-9721-B743E0F09AA8}" srcOrd="5" destOrd="0" presId="urn:microsoft.com/office/officeart/2005/8/layout/process1"/>
    <dgm:cxn modelId="{7BA7C101-D597-439D-A111-4341C30E9A40}" type="presParOf" srcId="{E6B69CA2-D051-4545-9721-B743E0F09AA8}" destId="{E78688C3-5CBE-41F7-B0AC-992FDFB57879}" srcOrd="0" destOrd="0" presId="urn:microsoft.com/office/officeart/2005/8/layout/process1"/>
    <dgm:cxn modelId="{3EBDBE51-CCA1-4E8E-8EB7-BBF27CCEBEE4}" type="presParOf" srcId="{656FD436-9991-4169-8BCC-DD27293A90C7}" destId="{8745E5CE-CD3C-4C83-8508-E761448C628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4256F-94CD-4478-B1F1-5E0F4FE8DA5F}">
      <dsp:nvSpPr>
        <dsp:cNvPr id="0" name=""/>
        <dsp:cNvSpPr/>
      </dsp:nvSpPr>
      <dsp:spPr>
        <a:xfrm>
          <a:off x="3264" y="374084"/>
          <a:ext cx="1900524" cy="760209"/>
        </a:xfrm>
        <a:prstGeom prst="chevron">
          <a:avLst/>
        </a:prstGeom>
        <a:solidFill>
          <a:srgbClr val="495A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Visibilizar el Carnaval como un proceso de construcción colectiva</a:t>
          </a:r>
          <a:endParaRPr lang="es-CO" sz="1000" kern="1200" dirty="0"/>
        </a:p>
      </dsp:txBody>
      <dsp:txXfrm>
        <a:off x="383369" y="374084"/>
        <a:ext cx="1140315" cy="760209"/>
      </dsp:txXfrm>
    </dsp:sp>
    <dsp:sp modelId="{AB3E4F81-CD85-419E-9B7D-4E7894D9348F}">
      <dsp:nvSpPr>
        <dsp:cNvPr id="0" name=""/>
        <dsp:cNvSpPr/>
      </dsp:nvSpPr>
      <dsp:spPr>
        <a:xfrm>
          <a:off x="1713737" y="374084"/>
          <a:ext cx="1900524" cy="7602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Reconocer  roles e importancia de todos para el buen desarrollo de la Fiesta </a:t>
          </a:r>
          <a:endParaRPr lang="es-CO" sz="1000" kern="1200" dirty="0"/>
        </a:p>
      </dsp:txBody>
      <dsp:txXfrm>
        <a:off x="2093842" y="374084"/>
        <a:ext cx="1140315" cy="760209"/>
      </dsp:txXfrm>
    </dsp:sp>
    <dsp:sp modelId="{808ED65E-4055-4949-884A-2AB364505BBB}">
      <dsp:nvSpPr>
        <dsp:cNvPr id="0" name=""/>
        <dsp:cNvSpPr/>
      </dsp:nvSpPr>
      <dsp:spPr>
        <a:xfrm>
          <a:off x="3424209" y="374084"/>
          <a:ext cx="1900524" cy="760209"/>
        </a:xfrm>
        <a:prstGeom prst="chevron">
          <a:avLst/>
        </a:prstGeom>
        <a:solidFill>
          <a:srgbClr val="495A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Promover el compromiso de entidades y personas para el Carnaval 2024</a:t>
          </a:r>
          <a:endParaRPr lang="es-CO" sz="1100" kern="1200" dirty="0"/>
        </a:p>
      </dsp:txBody>
      <dsp:txXfrm>
        <a:off x="3804314" y="374084"/>
        <a:ext cx="1140315" cy="760209"/>
      </dsp:txXfrm>
    </dsp:sp>
    <dsp:sp modelId="{2532DAA1-4EFE-4A43-B350-B2259AC65E14}">
      <dsp:nvSpPr>
        <dsp:cNvPr id="0" name=""/>
        <dsp:cNvSpPr/>
      </dsp:nvSpPr>
      <dsp:spPr>
        <a:xfrm>
          <a:off x="5134682" y="374084"/>
          <a:ext cx="1900524" cy="7602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Impulsar el sentido de pertenencia por el Carnaval</a:t>
          </a:r>
          <a:endParaRPr lang="es-CO" sz="1100" kern="1200" dirty="0"/>
        </a:p>
      </dsp:txBody>
      <dsp:txXfrm>
        <a:off x="5514787" y="374084"/>
        <a:ext cx="1140315" cy="760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E47F-D4BB-4DDF-8EE3-3F23C5637D3B}">
      <dsp:nvSpPr>
        <dsp:cNvPr id="0" name=""/>
        <dsp:cNvSpPr/>
      </dsp:nvSpPr>
      <dsp:spPr>
        <a:xfrm>
          <a:off x="3093" y="348480"/>
          <a:ext cx="1352362" cy="8114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Sentido de pertenencia – Unidad </a:t>
          </a:r>
          <a:endParaRPr lang="es-CO" sz="1000" kern="1200" dirty="0"/>
        </a:p>
      </dsp:txBody>
      <dsp:txXfrm>
        <a:off x="26859" y="372246"/>
        <a:ext cx="1304830" cy="763885"/>
      </dsp:txXfrm>
    </dsp:sp>
    <dsp:sp modelId="{3481F75B-E6EA-41BB-A55C-1A4F6F8023F2}">
      <dsp:nvSpPr>
        <dsp:cNvPr id="0" name=""/>
        <dsp:cNvSpPr/>
      </dsp:nvSpPr>
      <dsp:spPr>
        <a:xfrm>
          <a:off x="1490692" y="586496"/>
          <a:ext cx="286700" cy="33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1490692" y="653573"/>
        <a:ext cx="200690" cy="201231"/>
      </dsp:txXfrm>
    </dsp:sp>
    <dsp:sp modelId="{2D340B67-384F-480A-A64E-C700C587EC9C}">
      <dsp:nvSpPr>
        <dsp:cNvPr id="0" name=""/>
        <dsp:cNvSpPr/>
      </dsp:nvSpPr>
      <dsp:spPr>
        <a:xfrm>
          <a:off x="1896400" y="348480"/>
          <a:ext cx="1352362" cy="8114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66841"/>
            <a:satOff val="21020"/>
            <a:lumOff val="16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Diversidad y Patrimonio</a:t>
          </a:r>
          <a:endParaRPr lang="es-CO" sz="1000" kern="1200" dirty="0"/>
        </a:p>
      </dsp:txBody>
      <dsp:txXfrm>
        <a:off x="1920166" y="372246"/>
        <a:ext cx="1304830" cy="763885"/>
      </dsp:txXfrm>
    </dsp:sp>
    <dsp:sp modelId="{83724797-4A40-40B3-B4A6-70770404C0DE}">
      <dsp:nvSpPr>
        <dsp:cNvPr id="0" name=""/>
        <dsp:cNvSpPr/>
      </dsp:nvSpPr>
      <dsp:spPr>
        <a:xfrm>
          <a:off x="3383999" y="586496"/>
          <a:ext cx="286700" cy="33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96366"/>
            <a:satOff val="6499"/>
            <a:lumOff val="104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3383999" y="653573"/>
        <a:ext cx="200690" cy="201231"/>
      </dsp:txXfrm>
    </dsp:sp>
    <dsp:sp modelId="{C7770B0F-E902-4935-9736-837A468B8908}">
      <dsp:nvSpPr>
        <dsp:cNvPr id="0" name=""/>
        <dsp:cNvSpPr/>
      </dsp:nvSpPr>
      <dsp:spPr>
        <a:xfrm>
          <a:off x="3789708" y="348480"/>
          <a:ext cx="1352362" cy="8114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133682"/>
            <a:satOff val="42040"/>
            <a:lumOff val="32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Compromiso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Multisectorial </a:t>
          </a:r>
          <a:endParaRPr lang="es-CO" sz="1100" kern="1200" dirty="0"/>
        </a:p>
      </dsp:txBody>
      <dsp:txXfrm>
        <a:off x="3813474" y="372246"/>
        <a:ext cx="1304830" cy="763885"/>
      </dsp:txXfrm>
    </dsp:sp>
    <dsp:sp modelId="{E6B69CA2-D051-4545-9721-B743E0F09AA8}">
      <dsp:nvSpPr>
        <dsp:cNvPr id="0" name=""/>
        <dsp:cNvSpPr/>
      </dsp:nvSpPr>
      <dsp:spPr>
        <a:xfrm>
          <a:off x="5277307" y="586496"/>
          <a:ext cx="286700" cy="33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96366"/>
            <a:satOff val="6499"/>
            <a:lumOff val="104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/>
        </a:p>
      </dsp:txBody>
      <dsp:txXfrm>
        <a:off x="5277307" y="653573"/>
        <a:ext cx="200690" cy="201231"/>
      </dsp:txXfrm>
    </dsp:sp>
    <dsp:sp modelId="{8745E5CE-CD3C-4C83-8508-E761448C6289}">
      <dsp:nvSpPr>
        <dsp:cNvPr id="0" name=""/>
        <dsp:cNvSpPr/>
      </dsp:nvSpPr>
      <dsp:spPr>
        <a:xfrm>
          <a:off x="5683016" y="348480"/>
          <a:ext cx="1352362" cy="8114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66841"/>
            <a:satOff val="21020"/>
            <a:lumOff val="160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Comportamientos responsables </a:t>
          </a:r>
          <a:endParaRPr lang="es-CO" sz="1100" kern="1200" dirty="0"/>
        </a:p>
      </dsp:txBody>
      <dsp:txXfrm>
        <a:off x="5706782" y="372246"/>
        <a:ext cx="1304830" cy="763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E47F-D4BB-4DDF-8EE3-3F23C5637D3B}">
      <dsp:nvSpPr>
        <dsp:cNvPr id="0" name=""/>
        <dsp:cNvSpPr/>
      </dsp:nvSpPr>
      <dsp:spPr>
        <a:xfrm>
          <a:off x="3093" y="101845"/>
          <a:ext cx="1352362" cy="13046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Redes sociales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Medios digitales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  <a:t>Eventos corporativos</a:t>
          </a:r>
        </a:p>
      </dsp:txBody>
      <dsp:txXfrm>
        <a:off x="41306" y="140058"/>
        <a:ext cx="1275936" cy="1228260"/>
      </dsp:txXfrm>
    </dsp:sp>
    <dsp:sp modelId="{3481F75B-E6EA-41BB-A55C-1A4F6F8023F2}">
      <dsp:nvSpPr>
        <dsp:cNvPr id="0" name=""/>
        <dsp:cNvSpPr/>
      </dsp:nvSpPr>
      <dsp:spPr>
        <a:xfrm>
          <a:off x="1490692" y="586496"/>
          <a:ext cx="286700" cy="33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1490692" y="653573"/>
        <a:ext cx="200690" cy="201231"/>
      </dsp:txXfrm>
    </dsp:sp>
    <dsp:sp modelId="{2D340B67-384F-480A-A64E-C700C587EC9C}">
      <dsp:nvSpPr>
        <dsp:cNvPr id="0" name=""/>
        <dsp:cNvSpPr/>
      </dsp:nvSpPr>
      <dsp:spPr>
        <a:xfrm>
          <a:off x="1896400" y="101845"/>
          <a:ext cx="1352362" cy="13046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2446"/>
            <a:satOff val="7110"/>
            <a:lumOff val="5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Pauta digital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Colaboraciones en redes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/>
            <a:t>Serie audiovisual digital </a:t>
          </a:r>
        </a:p>
      </dsp:txBody>
      <dsp:txXfrm>
        <a:off x="1934613" y="140058"/>
        <a:ext cx="1275936" cy="1228260"/>
      </dsp:txXfrm>
    </dsp:sp>
    <dsp:sp modelId="{83724797-4A40-40B3-B4A6-70770404C0DE}">
      <dsp:nvSpPr>
        <dsp:cNvPr id="0" name=""/>
        <dsp:cNvSpPr/>
      </dsp:nvSpPr>
      <dsp:spPr>
        <a:xfrm>
          <a:off x="3383999" y="586496"/>
          <a:ext cx="286700" cy="33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8681"/>
            <a:satOff val="5469"/>
            <a:lumOff val="56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3383999" y="653573"/>
        <a:ext cx="200690" cy="201231"/>
      </dsp:txXfrm>
    </dsp:sp>
    <dsp:sp modelId="{C7770B0F-E902-4935-9736-837A468B8908}">
      <dsp:nvSpPr>
        <dsp:cNvPr id="0" name=""/>
        <dsp:cNvSpPr/>
      </dsp:nvSpPr>
      <dsp:spPr>
        <a:xfrm>
          <a:off x="3789708" y="101845"/>
          <a:ext cx="1352362" cy="13046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64891"/>
            <a:satOff val="14221"/>
            <a:lumOff val="10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Activaciones en puntos de la ciudad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Eventos de ciudad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Eventos con públicos de interés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Retos digitales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Movimiento con público objetivo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 dirty="0"/>
        </a:p>
      </dsp:txBody>
      <dsp:txXfrm>
        <a:off x="3827921" y="140058"/>
        <a:ext cx="1275936" cy="1228260"/>
      </dsp:txXfrm>
    </dsp:sp>
    <dsp:sp modelId="{E6B69CA2-D051-4545-9721-B743E0F09AA8}">
      <dsp:nvSpPr>
        <dsp:cNvPr id="0" name=""/>
        <dsp:cNvSpPr/>
      </dsp:nvSpPr>
      <dsp:spPr>
        <a:xfrm>
          <a:off x="5277307" y="586496"/>
          <a:ext cx="286700" cy="335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97362"/>
            <a:satOff val="10938"/>
            <a:lumOff val="113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5277307" y="653573"/>
        <a:ext cx="200690" cy="201231"/>
      </dsp:txXfrm>
    </dsp:sp>
    <dsp:sp modelId="{8745E5CE-CD3C-4C83-8508-E761448C6289}">
      <dsp:nvSpPr>
        <dsp:cNvPr id="0" name=""/>
        <dsp:cNvSpPr/>
      </dsp:nvSpPr>
      <dsp:spPr>
        <a:xfrm>
          <a:off x="5683016" y="101845"/>
          <a:ext cx="1352362" cy="13046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97337"/>
            <a:satOff val="21331"/>
            <a:lumOff val="151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Activaciones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Sitios de interés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Eventos masivos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>
              <a:latin typeface="Arial" panose="020B0604020202020204" pitchFamily="34" charset="0"/>
              <a:cs typeface="Arial" panose="020B0604020202020204" pitchFamily="34" charset="0"/>
            </a:rPr>
            <a:t>Medios de comunicación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/>
            <a:t>Pauta digital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/>
            <a:t>Publicidad exterior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/>
            <a:t>Cuñas de radio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/>
            <a:t>Avisos de prensa  </a:t>
          </a:r>
        </a:p>
      </dsp:txBody>
      <dsp:txXfrm>
        <a:off x="5721229" y="140058"/>
        <a:ext cx="1275936" cy="122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39" cy="46643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39" cy="46643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BA3EBE5-60AE-43E7-A2EE-DDC32EFC156D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39" cy="46643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39" cy="46643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D90DB2-C6DF-487D-8889-DDE7079EB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45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39" cy="46643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39" cy="46643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4AC890B-A73B-40ED-802B-F6DDE5E2E5F2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7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39" cy="46643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39" cy="46643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FAC5115-4171-4CA1-A2CF-802189794D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22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A48D-87E7-44C3-B419-0FC502402D4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73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381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9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065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70DA5-3DC3-4237-90EB-C415EB41C75A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8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49101-CB98-4C8F-81DB-71E43D7BC626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0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02F5C-0234-440C-8773-490E51DE01B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5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61380-8195-41EE-9574-2B342921748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5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2FC62E-52FA-4487-916D-9648D6F062C2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1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9C069-0D28-49A2-89E8-C18F9A41EF2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06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A4CD59-E103-4131-8DF1-52DAB13F24DA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701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B45D9-35B1-4184-8C71-E0506363883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21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508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D2F12-55B2-4258-9B7A-329D8EBE60F6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71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 con l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2">
            <a:extLst>
              <a:ext uri="{FF2B5EF4-FFF2-40B4-BE49-F238E27FC236}">
                <a16:creationId xmlns=""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objeto 3">
            <a:extLst>
              <a:ext uri="{FF2B5EF4-FFF2-40B4-BE49-F238E27FC236}">
                <a16:creationId xmlns=""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A1A4D-370D-45C6-86DC-C4C7FDB05936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80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62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868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195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90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11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676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137E-EABB-47EE-BC84-C0842D2CF507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7BFF-B0D6-4853-9235-BF63319A77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978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14F15-D7D0-4AAB-BCEA-8D737141E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3346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s-E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4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4229185"/>
            <a:ext cx="1219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0" y="1785"/>
            <a:ext cx="12191999" cy="4227400"/>
          </a:xfrm>
          <a:prstGeom prst="rect">
            <a:avLst/>
          </a:prstGeom>
          <a:solidFill>
            <a:srgbClr val="0D53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589868" y="1140178"/>
            <a:ext cx="691458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CARNAVAL DE BARRANQUILLA S.A.S.</a:t>
            </a:r>
            <a:br>
              <a:rPr lang="es-MX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</a:br>
            <a:r>
              <a:rPr lang="es-MX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</a:rPr>
              <a:t>CONCEPTO CARNAVAL 2024</a:t>
            </a:r>
            <a:endParaRPr lang="es-ES" sz="12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3456497" y="1061155"/>
            <a:ext cx="0" cy="1862666"/>
          </a:xfrm>
          <a:prstGeom prst="line">
            <a:avLst/>
          </a:prstGeom>
          <a:ln w="317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INICIO » nu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1" y="5643939"/>
            <a:ext cx="1417907" cy="1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333" y="5927092"/>
            <a:ext cx="1115121" cy="63957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159713" y="883635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95" y="1140178"/>
            <a:ext cx="1752037" cy="16469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0467" y="6111731"/>
            <a:ext cx="1092200" cy="4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3"/>
            <a:ext cx="12192000" cy="685443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9558" y="2084489"/>
            <a:ext cx="4452730" cy="12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SOY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CARNAVAL</a:t>
            </a:r>
            <a:endParaRPr lang="es-ES" alt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CO" altLang="es-CO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8962" y="936318"/>
            <a:ext cx="6954251" cy="9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3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altLang="es-CO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es?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Una estrategia desde las voces de los diversos públicos de interés que  acompañe los cambios y promueva un compromiso para el buen desarrollo del Carnaval 2024. </a:t>
            </a:r>
            <a:endParaRPr lang="es-ES" altLang="es-CO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82288" y="4568867"/>
            <a:ext cx="6474940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O" altLang="es-CO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activa: </a:t>
            </a:r>
            <a:r>
              <a:rPr lang="es-CO" alt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través de actividades, juegos y retos con los diferentes audiencias del Carnaval.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O" altLang="es-CO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Humana y cercana: </a:t>
            </a:r>
            <a:r>
              <a:rPr lang="es-CO" altLang="es-CO" sz="13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O" alt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ensajes con rostros y aportes que hacen el Carnaval de Barranquilla.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O" altLang="es-CO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Ejemplos y testimonios</a:t>
            </a:r>
            <a:r>
              <a:rPr lang="es-CO" alt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recorridos por sitios estratégicos de la ciudad recogiendo comportamientos cívicos y responsable durante los eventos masivos y de Carnaval.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O" alt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Oportuna: </a:t>
            </a:r>
            <a:r>
              <a:rPr lang="es-CO" alt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entrega de información oportuna, capacitación y entrenamiento a los asistentes.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CO" alt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O" alt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44860" y="3291393"/>
            <a:ext cx="12987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s-CO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será? </a:t>
            </a:r>
            <a:endParaRPr lang="es-CO" sz="1300" dirty="0"/>
          </a:p>
        </p:txBody>
      </p:sp>
      <p:graphicFrame>
        <p:nvGraphicFramePr>
          <p:cNvPr id="15" name="Diagrama 14"/>
          <p:cNvGraphicFramePr/>
          <p:nvPr>
            <p:extLst/>
          </p:nvPr>
        </p:nvGraphicFramePr>
        <p:xfrm>
          <a:off x="4896852" y="1929209"/>
          <a:ext cx="7038472" cy="150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96852" y="1870577"/>
            <a:ext cx="6352674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su propósito? </a:t>
            </a:r>
            <a:endParaRPr lang="es-ES" altLang="es-CO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044860" y="5622981"/>
            <a:ext cx="228780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¿Cuándo inicia y finaliza? </a:t>
            </a:r>
            <a:endParaRPr lang="es-CO" sz="13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612102" y="5933695"/>
            <a:ext cx="6474940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O" altLang="es-CO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O" alt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La estrategia va de Agosto a Febrero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CO" altLang="es-CO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Comienza con la presentación de los resultados de las mesas y finaliza con la presentación de los resultados del Carnaval 2024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CO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4178" y="6134913"/>
            <a:ext cx="1115121" cy="6395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19648" y="6218598"/>
            <a:ext cx="1027708" cy="411652"/>
          </a:xfrm>
          <a:prstGeom prst="rect">
            <a:avLst/>
          </a:prstGeom>
        </p:spPr>
      </p:pic>
      <p:pic>
        <p:nvPicPr>
          <p:cNvPr id="20" name="Picture 4" descr="INICIO » nu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870486"/>
            <a:ext cx="1417907" cy="1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F1E2CF3-532F-29D3-6D89-EBB2717477C7}"/>
              </a:ext>
            </a:extLst>
          </p:cNvPr>
          <p:cNvSpPr/>
          <p:nvPr/>
        </p:nvSpPr>
        <p:spPr>
          <a:xfrm>
            <a:off x="1018055" y="274065"/>
            <a:ext cx="10651113" cy="62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800"/>
            </a:pPr>
            <a:endParaRPr lang="es-CO" b="1" i="0" u="none" strike="noStrike" cap="none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18054" y="348777"/>
            <a:ext cx="902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Calibri"/>
              </a:rPr>
              <a:t>ESTRATEGIA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Calibri"/>
              </a:rPr>
              <a:t>PARA EL CARNAVAL 2024</a:t>
            </a:r>
          </a:p>
        </p:txBody>
      </p:sp>
    </p:spTree>
    <p:extLst>
      <p:ext uri="{BB962C8B-B14F-4D97-AF65-F5344CB8AC3E}">
        <p14:creationId xmlns:p14="http://schemas.microsoft.com/office/powerpoint/2010/main" val="39852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761537-22E3-F7E9-338E-D19D7C61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44CB9F4-4E13-1766-E7B0-4DDE1DD10269}"/>
              </a:ext>
            </a:extLst>
          </p:cNvPr>
          <p:cNvSpPr txBox="1"/>
          <p:nvPr/>
        </p:nvSpPr>
        <p:spPr>
          <a:xfrm>
            <a:off x="832738" y="4111809"/>
            <a:ext cx="93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INSIGTHS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36B9C5-589F-B707-DAD1-B96BBEF86D04}"/>
              </a:ext>
            </a:extLst>
          </p:cNvPr>
          <p:cNvSpPr txBox="1"/>
          <p:nvPr/>
        </p:nvSpPr>
        <p:spPr>
          <a:xfrm>
            <a:off x="469580" y="4455323"/>
            <a:ext cx="542898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Historia y tradición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Somos un solo Carnaval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Celebrar la diversidad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Reconocer a los hacedores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Potenciar el orgullo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Fomentar el trabajo en equipo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Impacto social de la Fiesta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77620A2-EB45-7A02-A536-7587ABDC4F53}"/>
              </a:ext>
            </a:extLst>
          </p:cNvPr>
          <p:cNvSpPr txBox="1"/>
          <p:nvPr/>
        </p:nvSpPr>
        <p:spPr>
          <a:xfrm>
            <a:off x="4996357" y="4176219"/>
            <a:ext cx="394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VALORES AGREGADO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20B0F3C-A880-4D27-7CD0-0D9333C7EA69}"/>
              </a:ext>
            </a:extLst>
          </p:cNvPr>
          <p:cNvSpPr txBox="1"/>
          <p:nvPr/>
        </p:nvSpPr>
        <p:spPr>
          <a:xfrm>
            <a:off x="5057835" y="4516712"/>
            <a:ext cx="542898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Crear sentimientos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Inspirar orgullo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Mostrar diversidad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Nuevos rostros de la Fiesta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Diversidad de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El valor humano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Cercanía y entusiasmo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D295B1A-D321-480D-81FC-8319B7445DDA}"/>
              </a:ext>
            </a:extLst>
          </p:cNvPr>
          <p:cNvSpPr txBox="1"/>
          <p:nvPr/>
        </p:nvSpPr>
        <p:spPr>
          <a:xfrm>
            <a:off x="9069461" y="4096751"/>
            <a:ext cx="462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SIMBOLO </a:t>
            </a:r>
          </a:p>
        </p:txBody>
      </p:sp>
      <p:pic>
        <p:nvPicPr>
          <p:cNvPr id="14" name="Imagen 13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3654D9F8-BCCC-E8F3-4968-A33FD90E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26" y="4576493"/>
            <a:ext cx="1879599" cy="1250377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D8138FE-3870-9BB4-B52A-20CF19750F97}"/>
              </a:ext>
            </a:extLst>
          </p:cNvPr>
          <p:cNvGraphicFramePr/>
          <p:nvPr>
            <p:extLst/>
          </p:nvPr>
        </p:nvGraphicFramePr>
        <p:xfrm>
          <a:off x="3448352" y="979376"/>
          <a:ext cx="7038472" cy="150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D432A45-9504-71C6-1425-AA4CB1B063E6}"/>
              </a:ext>
            </a:extLst>
          </p:cNvPr>
          <p:cNvSpPr txBox="1"/>
          <p:nvPr/>
        </p:nvSpPr>
        <p:spPr>
          <a:xfrm>
            <a:off x="267654" y="909961"/>
            <a:ext cx="1047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CRONOGRAMA                    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Agosto                        Septiembre                      Octubre y noviembre          Diciembre a Febrero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BA8EF6F-540D-91AA-39B5-F302F98DA679}"/>
              </a:ext>
            </a:extLst>
          </p:cNvPr>
          <p:cNvSpPr txBox="1"/>
          <p:nvPr/>
        </p:nvSpPr>
        <p:spPr>
          <a:xfrm>
            <a:off x="657228" y="2576583"/>
            <a:ext cx="93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89776CDF-531C-E811-613C-8C13931D2387}"/>
              </a:ext>
            </a:extLst>
          </p:cNvPr>
          <p:cNvGraphicFramePr/>
          <p:nvPr>
            <p:extLst/>
          </p:nvPr>
        </p:nvGraphicFramePr>
        <p:xfrm>
          <a:off x="3448352" y="2137551"/>
          <a:ext cx="7038472" cy="150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CB15147-9DFB-16DF-B214-AEE1BB842494}"/>
              </a:ext>
            </a:extLst>
          </p:cNvPr>
          <p:cNvSpPr txBox="1"/>
          <p:nvPr/>
        </p:nvSpPr>
        <p:spPr>
          <a:xfrm>
            <a:off x="657228" y="1714010"/>
            <a:ext cx="934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EJES DE MENSAJES</a:t>
            </a:r>
          </a:p>
        </p:txBody>
      </p:sp>
    </p:spTree>
    <p:extLst>
      <p:ext uri="{BB962C8B-B14F-4D97-AF65-F5344CB8AC3E}">
        <p14:creationId xmlns:p14="http://schemas.microsoft.com/office/powerpoint/2010/main" val="21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9558" y="2084489"/>
            <a:ext cx="4452730" cy="12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CO" altLang="es-CO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8962" y="936318"/>
            <a:ext cx="6954251" cy="9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ES" altLang="es-CO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82288" y="4568867"/>
            <a:ext cx="6474940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CO" alt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CO" alt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CO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96852" y="1870577"/>
            <a:ext cx="6352674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ES" altLang="es-CO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612102" y="5933695"/>
            <a:ext cx="6474940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s-ES" altLang="es-CO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78" y="6134913"/>
            <a:ext cx="1115121" cy="6395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648" y="6218598"/>
            <a:ext cx="1027708" cy="411652"/>
          </a:xfrm>
          <a:prstGeom prst="rect">
            <a:avLst/>
          </a:prstGeom>
        </p:spPr>
      </p:pic>
      <p:pic>
        <p:nvPicPr>
          <p:cNvPr id="20" name="Picture 4" descr="INICIO » nu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870486"/>
            <a:ext cx="1417907" cy="1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F1E2CF3-532F-29D3-6D89-EBB2717477C7}"/>
              </a:ext>
            </a:extLst>
          </p:cNvPr>
          <p:cNvSpPr/>
          <p:nvPr/>
        </p:nvSpPr>
        <p:spPr>
          <a:xfrm>
            <a:off x="1018055" y="274065"/>
            <a:ext cx="10651113" cy="62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800"/>
            </a:pPr>
            <a:endParaRPr lang="es-CO" b="1" i="0" u="none" strike="noStrike" cap="none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18054" y="348777"/>
            <a:ext cx="902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Calibri"/>
              </a:rPr>
              <a:t>TEMATICA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Calibri"/>
              </a:rPr>
              <a:t>PARA EL CARNAVAL 2024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639634" y="1237368"/>
            <a:ext cx="10424695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ORGULLO </a:t>
            </a:r>
            <a:r>
              <a:rPr lang="es-CO" alt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CIUDAD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PATRIMONIO DE LA HUMANIDAD.</a:t>
            </a:r>
            <a:r>
              <a:rPr lang="es-CO" alt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08667" y="1206414"/>
            <a:ext cx="6665494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Temática: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s-CO" altLang="es-C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08666" y="2088444"/>
            <a:ext cx="3608138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Contexto: </a:t>
            </a:r>
            <a:endParaRPr lang="es-CO" alt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96562" y="2474564"/>
            <a:ext cx="10716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2024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mundo celebra los más importantes acontecimientos deportivos y culturales.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Barranquilla comenzará su año con el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Carnaval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2024 del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10 al 13 de febrero.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nivel de gobernanza el Carnaval estrenará el nuevo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gobierno local.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Carnaval 2024 tiene celebraciones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históricas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legados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populares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tradición creado por  barranquilleros.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Sus líneas estratégicas son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el resultado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iálogos de construcción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colectiva con hacedores y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sectores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ciudad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ciudad y hacedores tienen gran expectativa en su organización, seguridad y preservación que necesitan el aporte de todos. </a:t>
            </a: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508666" y="4533830"/>
            <a:ext cx="11775576" cy="3766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Conectarnos con los barranquilleros.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el orgullo por el Carnaval y la ciudad.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Celebrar la cultura y tradición que convirtió el Carnaval de Barranquilla en Patrimonio mundial.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Honrar las expresiones tradicionales del Carnaval de Barranquilla.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Cautivar a los visitantes de la cuidad y ofrecer una agenda de eventos y experiencias únicas inspiradas en la cultura barranquillera.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Impulsar la creatividad y el talento barranquillero teniendo en cuenta que el Carnaval es un plataforma creativa de gran valor.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Garantizar la sostenibilidad económica de la fiesta y la organización.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96562" y="4175831"/>
            <a:ext cx="3608138" cy="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Volkswagen Se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olkswagen Se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olkswagen Se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olkswagen Serial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s-CO" alt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 </a:t>
            </a:r>
            <a:endParaRPr lang="es-CO" alt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6" name="Subtítulo 1"/>
          <p:cNvSpPr txBox="1">
            <a:spLocks/>
          </p:cNvSpPr>
          <p:nvPr/>
        </p:nvSpPr>
        <p:spPr>
          <a:xfrm>
            <a:off x="5307932" y="2793432"/>
            <a:ext cx="504925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4" name="Subtítulo 1"/>
          <p:cNvSpPr txBox="1">
            <a:spLocks/>
          </p:cNvSpPr>
          <p:nvPr/>
        </p:nvSpPr>
        <p:spPr>
          <a:xfrm>
            <a:off x="1371412" y="6229585"/>
            <a:ext cx="3262748" cy="49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años del Desfile de La Guacherna.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Desfile nocturno más importante de la Fiesta. </a:t>
            </a:r>
          </a:p>
        </p:txBody>
      </p:sp>
      <p:sp>
        <p:nvSpPr>
          <p:cNvPr id="15" name="Subtítulo 1"/>
          <p:cNvSpPr txBox="1">
            <a:spLocks/>
          </p:cNvSpPr>
          <p:nvPr/>
        </p:nvSpPr>
        <p:spPr>
          <a:xfrm>
            <a:off x="5857053" y="3282338"/>
            <a:ext cx="4311318" cy="605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 años de Te Olvidé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Considerado una de las sonoridades más importante y el himno del Carnaval de Barranquilla. </a:t>
            </a:r>
          </a:p>
        </p:txBody>
      </p:sp>
      <p:sp>
        <p:nvSpPr>
          <p:cNvPr id="16" name="Subtítulo 1"/>
          <p:cNvSpPr txBox="1">
            <a:spLocks/>
          </p:cNvSpPr>
          <p:nvPr/>
        </p:nvSpPr>
        <p:spPr>
          <a:xfrm>
            <a:off x="919290" y="3354443"/>
            <a:ext cx="4232663" cy="483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 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ños del primer Bando de Alfredo De la Espriella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bandolero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 mayor historiador de nuestra ciudad. </a:t>
            </a:r>
          </a:p>
        </p:txBody>
      </p:sp>
      <p:sp>
        <p:nvSpPr>
          <p:cNvPr id="17" name="Subtítulo 1"/>
          <p:cNvSpPr txBox="1">
            <a:spLocks/>
          </p:cNvSpPr>
          <p:nvPr/>
        </p:nvSpPr>
        <p:spPr>
          <a:xfrm>
            <a:off x="5464716" y="5828292"/>
            <a:ext cx="4935273" cy="483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 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ños del primer Carnaval como Patrimonio de la Humanidad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Celebramos la exaltación de la UNESCO como tesoro mundial.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533" t="24210" r="26283" b="18772"/>
          <a:stretch/>
        </p:blipFill>
        <p:spPr>
          <a:xfrm>
            <a:off x="1197784" y="4022583"/>
            <a:ext cx="3258039" cy="22461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88" y="1145894"/>
            <a:ext cx="2250229" cy="21902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74" y="1115122"/>
            <a:ext cx="3216172" cy="21513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74" y="3793400"/>
            <a:ext cx="2366113" cy="236611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7832558" y="5828292"/>
            <a:ext cx="2616141" cy="1417907"/>
            <a:chOff x="8231213" y="5765186"/>
            <a:chExt cx="2616141" cy="1417907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32233" y="5984242"/>
              <a:ext cx="1115121" cy="639574"/>
            </a:xfrm>
            <a:prstGeom prst="rect">
              <a:avLst/>
            </a:prstGeom>
          </p:spPr>
        </p:pic>
        <p:pic>
          <p:nvPicPr>
            <p:cNvPr id="23" name="Picture 4" descr="INICIO » nu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213" y="5765186"/>
              <a:ext cx="1417907" cy="141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0599" y="6211097"/>
            <a:ext cx="1027708" cy="41165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F1E2CF3-532F-29D3-6D89-EBB2717477C7}"/>
              </a:ext>
            </a:extLst>
          </p:cNvPr>
          <p:cNvSpPr/>
          <p:nvPr/>
        </p:nvSpPr>
        <p:spPr>
          <a:xfrm>
            <a:off x="1018055" y="274065"/>
            <a:ext cx="10651113" cy="62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ts val="1800"/>
            </a:pPr>
            <a:r>
              <a:rPr lang="es-CO" sz="2400" b="1" i="0" u="none" strike="noStrike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s-CO" b="1" i="0" u="none" strike="noStrike" cap="none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  <a:sym typeface="Calibri"/>
              </a:rPr>
              <a:t>HITOS HISTORICOS DEL CARNAVAL 2024, ORGULLO DE CIUDAD. </a:t>
            </a:r>
          </a:p>
        </p:txBody>
      </p:sp>
    </p:spTree>
    <p:extLst>
      <p:ext uri="{BB962C8B-B14F-4D97-AF65-F5344CB8AC3E}">
        <p14:creationId xmlns:p14="http://schemas.microsoft.com/office/powerpoint/2010/main" val="23486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a oficina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eff Actividades Culturales" id="{88A5B27B-0619-4E59-BB1F-48396560C494}" vid="{24B38172-056C-41D9-8926-F39318386B0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76757</TotalTime>
  <Words>623</Words>
  <Application>Microsoft Office PowerPoint</Application>
  <PresentationFormat>Panorámica</PresentationFormat>
  <Paragraphs>96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Calibri Light</vt:lpstr>
      <vt:lpstr>Segoe UI Black</vt:lpstr>
      <vt:lpstr>Wingdings</vt:lpstr>
      <vt:lpstr>Tema de Office</vt:lpstr>
      <vt:lpstr>Tema de la oficina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PLANEACIÓN A TRAVÉS DE MAPAS MENTALES</dc:title>
  <dc:creator>DIR DE PROYECTOS</dc:creator>
  <cp:lastModifiedBy>CARNAVAL BQUILLA</cp:lastModifiedBy>
  <cp:revision>1570</cp:revision>
  <cp:lastPrinted>2023-06-27T20:32:11Z</cp:lastPrinted>
  <dcterms:created xsi:type="dcterms:W3CDTF">2019-05-24T18:42:13Z</dcterms:created>
  <dcterms:modified xsi:type="dcterms:W3CDTF">2023-08-03T16:57:34Z</dcterms:modified>
</cp:coreProperties>
</file>